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E89B5AB-921D-4568-8AFB-6D093EE3C8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BAE2E5F6-E941-46D1-BBC2-CC81B974FF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D920A5A-F1CC-4F6E-B7ED-3EC2A8CC83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2655F-3851-4CFF-8088-4F622029C9EC}" type="datetimeFigureOut">
              <a:rPr lang="ru-RU" smtClean="0"/>
              <a:t>01.12.2024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A81372A-C772-4E33-9A51-635E181AA3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09AF39F-ED34-4666-BE13-2FF9134EAB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B03C2-4CF5-4F32-9251-8E2CBA2F83B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852127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DF9BFB2-1D13-4E7D-AB43-02E3C54CE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4631A8F3-CC98-42A3-B2EC-CAF3F8FF73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8108F43-F41D-447B-8B75-2321BD4866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2655F-3851-4CFF-8088-4F622029C9EC}" type="datetimeFigureOut">
              <a:rPr lang="ru-RU" smtClean="0"/>
              <a:t>01.12.2024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AF528FF-99D7-43F8-A9BE-F1DAF266A3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168C3B0-9FC0-4F59-83A5-FE67BD0BF4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B03C2-4CF5-4F32-9251-8E2CBA2F83B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125375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BA06CA81-8F29-4058-9C77-1E33601B4D4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58E55862-7682-4335-9EC4-CD1BD28A30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911273A-9700-4D8D-914A-3589F6D8B1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2655F-3851-4CFF-8088-4F622029C9EC}" type="datetimeFigureOut">
              <a:rPr lang="ru-RU" smtClean="0"/>
              <a:t>01.12.2024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3B3ACE8-F6A8-4E6B-8422-B225838CB3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91B6465-98CB-4868-8481-0288D266C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B03C2-4CF5-4F32-9251-8E2CBA2F83B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203909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C3C46D6-FD59-4C77-B982-E840EA3CF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CF262B8-E40C-4347-9701-9865DE6871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E15AED9-4200-4ED6-9B74-65ACB08240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2655F-3851-4CFF-8088-4F622029C9EC}" type="datetimeFigureOut">
              <a:rPr lang="ru-RU" smtClean="0"/>
              <a:t>01.12.2024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CE64BFA-700F-4621-A670-B0D0E439DE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91A6360-2258-4983-ACDF-CFB551A33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B03C2-4CF5-4F32-9251-8E2CBA2F83B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544791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37BC2EC-9EBF-40CF-86DE-BF19938165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BCD96CE-5655-4137-9643-7F2246CFB4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49367F3-E770-4D98-831D-AB29BEA6A6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2655F-3851-4CFF-8088-4F622029C9EC}" type="datetimeFigureOut">
              <a:rPr lang="ru-RU" smtClean="0"/>
              <a:t>01.12.2024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72A7366-6FC0-4204-9009-368A9F78B0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8D59832-16CD-4A18-965F-CEB4259CE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B03C2-4CF5-4F32-9251-8E2CBA2F83B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190731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E151E79-CEE4-462C-88F4-B1FBBA574B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871F40F-77F6-41A2-B2CF-AA506BF596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604878F-099F-4CB7-9306-9AEFEA8480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6838D7D-0862-40A4-871B-7E1348047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2655F-3851-4CFF-8088-4F622029C9EC}" type="datetimeFigureOut">
              <a:rPr lang="ru-RU" smtClean="0"/>
              <a:t>01.12.2024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D56D55E-CD63-47DC-B41B-6FFDF67646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A4A3C8B-BD52-4BF7-B249-A50B9F29C5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B03C2-4CF5-4F32-9251-8E2CBA2F83B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408750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358E2A7-4182-4915-8CAF-F4B3FCF0AE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90FF283-96A7-43B2-9557-5F1211B1FA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08033BD3-BE46-4D93-9A05-3AEBD306F8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70CB3517-B62B-4485-9DFF-47E2950E7DA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61A6BDEC-8E7E-4249-ADA5-CBB969CA72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7D9459A5-53BE-4A00-81D2-38C5F2DC45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2655F-3851-4CFF-8088-4F622029C9EC}" type="datetimeFigureOut">
              <a:rPr lang="ru-RU" smtClean="0"/>
              <a:t>01.12.2024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66C3D69E-B5CE-4719-BD65-C7E77D8F44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7FFAFDB6-7EE4-41FB-BB5A-D78AAE32C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B03C2-4CF5-4F32-9251-8E2CBA2F83B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088522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76622AF-E232-4CAF-9578-297B5E917F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83467EB7-30BB-419C-8FC6-9320D13341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2655F-3851-4CFF-8088-4F622029C9EC}" type="datetimeFigureOut">
              <a:rPr lang="ru-RU" smtClean="0"/>
              <a:t>01.12.2024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93580EC-6B54-48F0-AED9-15D8F84A1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69CFB6E-EF2C-400D-9842-3ACE41E07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B03C2-4CF5-4F32-9251-8E2CBA2F83B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620070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E72F1679-D589-4864-909C-6E0AE0F037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2655F-3851-4CFF-8088-4F622029C9EC}" type="datetimeFigureOut">
              <a:rPr lang="ru-RU" smtClean="0"/>
              <a:t>01.12.2024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A8FCD196-CDC5-4DAE-8226-B9169C121E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4ED0B4E-2645-4CEB-B85E-05C79BC02B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B03C2-4CF5-4F32-9251-8E2CBA2F83B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031051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53F3C60-2021-4A9D-A028-080AC87844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4325BDE-6BD8-40B7-A447-3F8CF1BB72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D93FC47-72FF-425D-9E33-B2A43F2A3B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EFA2269-0286-4A7C-AF08-3B6C1045EF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2655F-3851-4CFF-8088-4F622029C9EC}" type="datetimeFigureOut">
              <a:rPr lang="ru-RU" smtClean="0"/>
              <a:t>01.12.2024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F4C5D2EA-6029-41F1-849A-A2EA9C3092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80E337A-7953-4986-8EF4-A88A161FF4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B03C2-4CF5-4F32-9251-8E2CBA2F83B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090021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5F3BF2C-6985-4ECE-BA38-5F8DCD26E6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209D0D4D-0848-4170-87FF-C19AF96A91C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FF5AF16-F0E7-4646-84DB-44703B1716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3FA23F2-CB13-41E6-B09E-D12F504E59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2655F-3851-4CFF-8088-4F622029C9EC}" type="datetimeFigureOut">
              <a:rPr lang="ru-RU" smtClean="0"/>
              <a:t>01.12.2024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56E1880-AE98-423E-9720-5DEBAC6AB3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CF10E05-F75E-42BA-A8D5-9CD57F2795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B03C2-4CF5-4F32-9251-8E2CBA2F83B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6259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248CBDF-0C28-4EBF-B50C-24AA7902BD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0369E2C-2A0F-45EA-AACA-03096B8C12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43C8014-BD48-47B3-8253-37155FB3F5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B2655F-3851-4CFF-8088-4F622029C9EC}" type="datetimeFigureOut">
              <a:rPr lang="ru-RU" smtClean="0"/>
              <a:t>01.12.2024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32EB840-5509-4E79-823F-0B7470A5CC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E8B22DC-7DDE-4EE0-9E60-6BBED779D1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7B03C2-4CF5-4F32-9251-8E2CBA2F83B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00871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4C58A29-EB32-47B7-BDE5-4F75D03ECF8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F5BA055-1366-456C-B32A-1FB8821178B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89B6375-20B7-4086-AAD7-5212F4C36D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1307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7393FA5-DCD0-41F8-A2BD-7CCF5115A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9" name="Объект 8">
            <a:extLst>
              <a:ext uri="{FF2B5EF4-FFF2-40B4-BE49-F238E27FC236}">
                <a16:creationId xmlns:a16="http://schemas.microsoft.com/office/drawing/2014/main" id="{166B4BAA-943F-4189-BBC0-F43D40CDE6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10" y="-795"/>
            <a:ext cx="12193410" cy="6858795"/>
          </a:xfrm>
        </p:spPr>
      </p:pic>
    </p:spTree>
    <p:extLst>
      <p:ext uri="{BB962C8B-B14F-4D97-AF65-F5344CB8AC3E}">
        <p14:creationId xmlns:p14="http://schemas.microsoft.com/office/powerpoint/2010/main" val="37312999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816288B-F0AC-4E5A-8DFF-047C5E6EA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1E2EFCEB-198E-4421-85C9-73F887C098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10" y="-2460"/>
            <a:ext cx="12196372" cy="6860460"/>
          </a:xfrm>
        </p:spPr>
      </p:pic>
    </p:spTree>
    <p:extLst>
      <p:ext uri="{BB962C8B-B14F-4D97-AF65-F5344CB8AC3E}">
        <p14:creationId xmlns:p14="http://schemas.microsoft.com/office/powerpoint/2010/main" val="4194192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8CA060A-869F-4D62-B0E7-935476ACE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77A75DBD-A591-4ACD-B734-8190AB1C7A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10" y="-5000"/>
            <a:ext cx="12193410" cy="6858794"/>
          </a:xfrm>
        </p:spPr>
      </p:pic>
    </p:spTree>
    <p:extLst>
      <p:ext uri="{BB962C8B-B14F-4D97-AF65-F5344CB8AC3E}">
        <p14:creationId xmlns:p14="http://schemas.microsoft.com/office/powerpoint/2010/main" val="15448926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B490CF-7375-4FEE-BDD6-87F1DB1FE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51DC3911-8835-4957-B059-830C1B9888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8" cy="6858000"/>
          </a:xfrm>
        </p:spPr>
      </p:pic>
    </p:spTree>
    <p:extLst>
      <p:ext uri="{BB962C8B-B14F-4D97-AF65-F5344CB8AC3E}">
        <p14:creationId xmlns:p14="http://schemas.microsoft.com/office/powerpoint/2010/main" val="9033525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B2DCA2F-0103-4878-9C89-C4DC8D1EC8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E6AF1840-8493-4E55-96AA-6A61BA83CF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8" cy="6858000"/>
          </a:xfrm>
        </p:spPr>
      </p:pic>
    </p:spTree>
    <p:extLst>
      <p:ext uri="{BB962C8B-B14F-4D97-AF65-F5344CB8AC3E}">
        <p14:creationId xmlns:p14="http://schemas.microsoft.com/office/powerpoint/2010/main" val="21557660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DA7EFA0-8EA2-4321-B45E-ED300075E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AA2C5BD5-265F-440E-B21D-3D3BD6D42C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8" cy="6858000"/>
          </a:xfr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3DCCC9C-DA52-4D39-BFCD-116D786635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6825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F660D9F-5008-46B6-AB7D-1E6654C20B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036B5B03-1BCD-4BD6-A0CE-AC277E7038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8" cy="6858000"/>
          </a:xfrm>
        </p:spPr>
      </p:pic>
    </p:spTree>
    <p:extLst>
      <p:ext uri="{BB962C8B-B14F-4D97-AF65-F5344CB8AC3E}">
        <p14:creationId xmlns:p14="http://schemas.microsoft.com/office/powerpoint/2010/main" val="773203292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0</Words>
  <Application>Microsoft Office PowerPoint</Application>
  <PresentationFormat>Широкоэкранный</PresentationFormat>
  <Paragraphs>0</Paragraphs>
  <Slides>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Ilya Yang</dc:creator>
  <cp:lastModifiedBy>Ilya Yang</cp:lastModifiedBy>
  <cp:revision>3</cp:revision>
  <dcterms:created xsi:type="dcterms:W3CDTF">2024-11-10T16:54:33Z</dcterms:created>
  <dcterms:modified xsi:type="dcterms:W3CDTF">2024-12-01T13:07:00Z</dcterms:modified>
</cp:coreProperties>
</file>